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57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2142D-2A99-49BB-A872-EB9CE02A9F53}" v="11" dt="2024-10-03T16:29:15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a Foster" userId="8e5cc0df-55d7-4284-85ca-47d27922a9ef" providerId="ADAL" clId="{0422142D-2A99-49BB-A872-EB9CE02A9F53}"/>
    <pc:docChg chg="custSel addSld modSld sldOrd">
      <pc:chgData name="Ava Foster" userId="8e5cc0df-55d7-4284-85ca-47d27922a9ef" providerId="ADAL" clId="{0422142D-2A99-49BB-A872-EB9CE02A9F53}" dt="2024-10-03T16:29:24.443" v="49"/>
      <pc:docMkLst>
        <pc:docMk/>
      </pc:docMkLst>
      <pc:sldChg chg="addSp modSp new mod">
        <pc:chgData name="Ava Foster" userId="8e5cc0df-55d7-4284-85ca-47d27922a9ef" providerId="ADAL" clId="{0422142D-2A99-49BB-A872-EB9CE02A9F53}" dt="2024-10-03T16:21:40.610" v="8" actId="1076"/>
        <pc:sldMkLst>
          <pc:docMk/>
          <pc:sldMk cId="772299591" sldId="256"/>
        </pc:sldMkLst>
        <pc:picChg chg="add mod">
          <ac:chgData name="Ava Foster" userId="8e5cc0df-55d7-4284-85ca-47d27922a9ef" providerId="ADAL" clId="{0422142D-2A99-49BB-A872-EB9CE02A9F53}" dt="2024-10-03T16:21:40.610" v="8" actId="1076"/>
          <ac:picMkLst>
            <pc:docMk/>
            <pc:sldMk cId="772299591" sldId="256"/>
            <ac:picMk id="5" creationId="{6C4F4BBD-DD36-4D5B-B99D-63596B5354AC}"/>
          </ac:picMkLst>
        </pc:picChg>
      </pc:sldChg>
      <pc:sldChg chg="addSp modSp new mod ord">
        <pc:chgData name="Ava Foster" userId="8e5cc0df-55d7-4284-85ca-47d27922a9ef" providerId="ADAL" clId="{0422142D-2A99-49BB-A872-EB9CE02A9F53}" dt="2024-10-03T16:29:24.443" v="49"/>
        <pc:sldMkLst>
          <pc:docMk/>
          <pc:sldMk cId="4113714206" sldId="257"/>
        </pc:sldMkLst>
        <pc:picChg chg="add mod">
          <ac:chgData name="Ava Foster" userId="8e5cc0df-55d7-4284-85ca-47d27922a9ef" providerId="ADAL" clId="{0422142D-2A99-49BB-A872-EB9CE02A9F53}" dt="2024-10-03T16:22:00.053" v="12" actId="962"/>
          <ac:picMkLst>
            <pc:docMk/>
            <pc:sldMk cId="4113714206" sldId="257"/>
            <ac:picMk id="5" creationId="{2679F0BC-E0DF-12EC-3A10-2E76B5284529}"/>
          </ac:picMkLst>
        </pc:picChg>
      </pc:sldChg>
      <pc:sldChg chg="addSp delSp modSp new mod">
        <pc:chgData name="Ava Foster" userId="8e5cc0df-55d7-4284-85ca-47d27922a9ef" providerId="ADAL" clId="{0422142D-2A99-49BB-A872-EB9CE02A9F53}" dt="2024-10-03T16:22:29.717" v="18" actId="962"/>
        <pc:sldMkLst>
          <pc:docMk/>
          <pc:sldMk cId="2950479731" sldId="258"/>
        </pc:sldMkLst>
        <pc:picChg chg="add del mod">
          <ac:chgData name="Ava Foster" userId="8e5cc0df-55d7-4284-85ca-47d27922a9ef" providerId="ADAL" clId="{0422142D-2A99-49BB-A872-EB9CE02A9F53}" dt="2024-10-03T16:22:14.767" v="15" actId="478"/>
          <ac:picMkLst>
            <pc:docMk/>
            <pc:sldMk cId="2950479731" sldId="258"/>
            <ac:picMk id="5" creationId="{E248561F-B909-2444-252E-8D8C02146BB6}"/>
          </ac:picMkLst>
        </pc:picChg>
        <pc:picChg chg="add mod">
          <ac:chgData name="Ava Foster" userId="8e5cc0df-55d7-4284-85ca-47d27922a9ef" providerId="ADAL" clId="{0422142D-2A99-49BB-A872-EB9CE02A9F53}" dt="2024-10-03T16:22:29.717" v="18" actId="962"/>
          <ac:picMkLst>
            <pc:docMk/>
            <pc:sldMk cId="2950479731" sldId="258"/>
            <ac:picMk id="7" creationId="{83ED7658-5F51-172C-6F9D-A767B9CB3A56}"/>
          </ac:picMkLst>
        </pc:picChg>
      </pc:sldChg>
      <pc:sldChg chg="addSp modSp new mod">
        <pc:chgData name="Ava Foster" userId="8e5cc0df-55d7-4284-85ca-47d27922a9ef" providerId="ADAL" clId="{0422142D-2A99-49BB-A872-EB9CE02A9F53}" dt="2024-10-03T16:22:51.055" v="22" actId="27614"/>
        <pc:sldMkLst>
          <pc:docMk/>
          <pc:sldMk cId="677420465" sldId="259"/>
        </pc:sldMkLst>
        <pc:picChg chg="add mod">
          <ac:chgData name="Ava Foster" userId="8e5cc0df-55d7-4284-85ca-47d27922a9ef" providerId="ADAL" clId="{0422142D-2A99-49BB-A872-EB9CE02A9F53}" dt="2024-10-03T16:22:51.055" v="22" actId="27614"/>
          <ac:picMkLst>
            <pc:docMk/>
            <pc:sldMk cId="677420465" sldId="259"/>
            <ac:picMk id="5" creationId="{D7F384E5-E1F1-8678-E28F-A59ED8ADBDFD}"/>
          </ac:picMkLst>
        </pc:picChg>
      </pc:sldChg>
      <pc:sldChg chg="addSp delSp modSp new mod">
        <pc:chgData name="Ava Foster" userId="8e5cc0df-55d7-4284-85ca-47d27922a9ef" providerId="ADAL" clId="{0422142D-2A99-49BB-A872-EB9CE02A9F53}" dt="2024-10-03T16:26:39.748" v="33" actId="962"/>
        <pc:sldMkLst>
          <pc:docMk/>
          <pc:sldMk cId="494644244" sldId="260"/>
        </pc:sldMkLst>
        <pc:picChg chg="add del mod">
          <ac:chgData name="Ava Foster" userId="8e5cc0df-55d7-4284-85ca-47d27922a9ef" providerId="ADAL" clId="{0422142D-2A99-49BB-A872-EB9CE02A9F53}" dt="2024-10-03T16:23:28.530" v="30" actId="478"/>
          <ac:picMkLst>
            <pc:docMk/>
            <pc:sldMk cId="494644244" sldId="260"/>
            <ac:picMk id="5" creationId="{89C9BAEC-47D6-B6EE-F617-9A0C71F4065A}"/>
          </ac:picMkLst>
        </pc:picChg>
        <pc:picChg chg="add del mod">
          <ac:chgData name="Ava Foster" userId="8e5cc0df-55d7-4284-85ca-47d27922a9ef" providerId="ADAL" clId="{0422142D-2A99-49BB-A872-EB9CE02A9F53}" dt="2024-10-03T16:23:25.953" v="29" actId="478"/>
          <ac:picMkLst>
            <pc:docMk/>
            <pc:sldMk cId="494644244" sldId="260"/>
            <ac:picMk id="7" creationId="{8799F8D8-B842-4FBA-EE29-29C7685F9824}"/>
          </ac:picMkLst>
        </pc:picChg>
        <pc:picChg chg="add mod">
          <ac:chgData name="Ava Foster" userId="8e5cc0df-55d7-4284-85ca-47d27922a9ef" providerId="ADAL" clId="{0422142D-2A99-49BB-A872-EB9CE02A9F53}" dt="2024-10-03T16:26:39.748" v="33" actId="962"/>
          <ac:picMkLst>
            <pc:docMk/>
            <pc:sldMk cId="494644244" sldId="260"/>
            <ac:picMk id="9" creationId="{D7428358-F7B4-F79D-438A-D0A4A0143484}"/>
          </ac:picMkLst>
        </pc:picChg>
      </pc:sldChg>
      <pc:sldChg chg="addSp modSp new mod">
        <pc:chgData name="Ava Foster" userId="8e5cc0df-55d7-4284-85ca-47d27922a9ef" providerId="ADAL" clId="{0422142D-2A99-49BB-A872-EB9CE02A9F53}" dt="2024-10-03T16:28:28.566" v="37" actId="962"/>
        <pc:sldMkLst>
          <pc:docMk/>
          <pc:sldMk cId="2273685694" sldId="261"/>
        </pc:sldMkLst>
        <pc:picChg chg="add mod">
          <ac:chgData name="Ava Foster" userId="8e5cc0df-55d7-4284-85ca-47d27922a9ef" providerId="ADAL" clId="{0422142D-2A99-49BB-A872-EB9CE02A9F53}" dt="2024-10-03T16:28:28.566" v="37" actId="962"/>
          <ac:picMkLst>
            <pc:docMk/>
            <pc:sldMk cId="2273685694" sldId="261"/>
            <ac:picMk id="5" creationId="{47FBB660-E6E9-291B-B36D-E816A56CDC42}"/>
          </ac:picMkLst>
        </pc:picChg>
      </pc:sldChg>
      <pc:sldChg chg="addSp modSp new mod">
        <pc:chgData name="Ava Foster" userId="8e5cc0df-55d7-4284-85ca-47d27922a9ef" providerId="ADAL" clId="{0422142D-2A99-49BB-A872-EB9CE02A9F53}" dt="2024-10-03T16:28:56.595" v="41" actId="962"/>
        <pc:sldMkLst>
          <pc:docMk/>
          <pc:sldMk cId="507312449" sldId="262"/>
        </pc:sldMkLst>
        <pc:picChg chg="add mod">
          <ac:chgData name="Ava Foster" userId="8e5cc0df-55d7-4284-85ca-47d27922a9ef" providerId="ADAL" clId="{0422142D-2A99-49BB-A872-EB9CE02A9F53}" dt="2024-10-03T16:28:56.595" v="41" actId="962"/>
          <ac:picMkLst>
            <pc:docMk/>
            <pc:sldMk cId="507312449" sldId="262"/>
            <ac:picMk id="5" creationId="{4DBD83AD-40F1-850E-2982-D40A21F38A66}"/>
          </ac:picMkLst>
        </pc:picChg>
      </pc:sldChg>
      <pc:sldChg chg="addSp modSp new mod ord">
        <pc:chgData name="Ava Foster" userId="8e5cc0df-55d7-4284-85ca-47d27922a9ef" providerId="ADAL" clId="{0422142D-2A99-49BB-A872-EB9CE02A9F53}" dt="2024-10-03T16:29:20.963" v="47"/>
        <pc:sldMkLst>
          <pc:docMk/>
          <pc:sldMk cId="98794994" sldId="263"/>
        </pc:sldMkLst>
        <pc:picChg chg="add mod">
          <ac:chgData name="Ava Foster" userId="8e5cc0df-55d7-4284-85ca-47d27922a9ef" providerId="ADAL" clId="{0422142D-2A99-49BB-A872-EB9CE02A9F53}" dt="2024-10-03T16:29:18.036" v="45" actId="962"/>
          <ac:picMkLst>
            <pc:docMk/>
            <pc:sldMk cId="98794994" sldId="263"/>
            <ac:picMk id="5" creationId="{E8658436-C593-A405-1801-B5F0E8AE2D9E}"/>
          </ac:picMkLst>
        </pc:picChg>
      </pc:sldChg>
      <pc:sldMasterChg chg="addSldLayout">
        <pc:chgData name="Ava Foster" userId="8e5cc0df-55d7-4284-85ca-47d27922a9ef" providerId="ADAL" clId="{0422142D-2A99-49BB-A872-EB9CE02A9F53}" dt="2024-10-03T16:20:55.925" v="0" actId="680"/>
        <pc:sldMasterMkLst>
          <pc:docMk/>
          <pc:sldMasterMk cId="2518776324" sldId="2147483648"/>
        </pc:sldMasterMkLst>
        <pc:sldLayoutChg chg="add">
          <pc:chgData name="Ava Foster" userId="8e5cc0df-55d7-4284-85ca-47d27922a9ef" providerId="ADAL" clId="{0422142D-2A99-49BB-A872-EB9CE02A9F53}" dt="2024-10-03T16:20:55.925" v="0" actId="680"/>
          <pc:sldLayoutMkLst>
            <pc:docMk/>
            <pc:sldMasterMk cId="2518776324" sldId="2147483648"/>
            <pc:sldLayoutMk cId="2851473503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D8C2-9762-3897-7A37-0373D10FD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A2490-458C-CB73-94B3-04B4ADBEC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147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77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E3E24-10DB-679D-2B98-36DB2E4784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18E0B-F871-4F05-CF9D-D640B8F9F3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oster for a parent-team conference">
            <a:extLst>
              <a:ext uri="{FF2B5EF4-FFF2-40B4-BE49-F238E27FC236}">
                <a16:creationId xmlns:a16="http://schemas.microsoft.com/office/drawing/2014/main" id="{6C4F4BBD-DD36-4D5B-B99D-63596B535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9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46587-C2EC-BD94-13E3-4EC01A188A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EFFAA-05EE-4AA1-AA0E-B2EEDE89B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oster with text and images of two people&#10;&#10;Description automatically generated">
            <a:extLst>
              <a:ext uri="{FF2B5EF4-FFF2-40B4-BE49-F238E27FC236}">
                <a16:creationId xmlns:a16="http://schemas.microsoft.com/office/drawing/2014/main" id="{E8658436-C593-A405-1801-B5F0E8AE2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4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CCD4-07EE-6E74-E774-E1C6391797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ABA7E-5127-DD53-D8FF-6FDD77A288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group of colorful text on a white background&#10;&#10;Description automatically generated">
            <a:extLst>
              <a:ext uri="{FF2B5EF4-FFF2-40B4-BE49-F238E27FC236}">
                <a16:creationId xmlns:a16="http://schemas.microsoft.com/office/drawing/2014/main" id="{83ED7658-5F51-172C-6F9D-A767B9CB3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7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A6E8E-EDB6-27FD-AEC1-61A2CE68E7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59E54A-BBDD-A29C-6619-70C5CA2D2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note on a white surface&#10;&#10;Description automatically generated">
            <a:extLst>
              <a:ext uri="{FF2B5EF4-FFF2-40B4-BE49-F238E27FC236}">
                <a16:creationId xmlns:a16="http://schemas.microsoft.com/office/drawing/2014/main" id="{D7F384E5-E1F1-8678-E28F-A59ED8ADB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2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3D258-5A5C-9916-E633-4FC52EC052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FD679D-2194-671A-2C60-DA1F9EA9DC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white card with text and images&#10;&#10;Description automatically generated">
            <a:extLst>
              <a:ext uri="{FF2B5EF4-FFF2-40B4-BE49-F238E27FC236}">
                <a16:creationId xmlns:a16="http://schemas.microsoft.com/office/drawing/2014/main" id="{D7428358-F7B4-F79D-438A-D0A4A0143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4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AE39-5923-0F8D-AB68-A0F7FF0BAC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8C05F-5924-7723-16EA-6870C2B4A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card&#10;&#10;Description automatically generated">
            <a:extLst>
              <a:ext uri="{FF2B5EF4-FFF2-40B4-BE49-F238E27FC236}">
                <a16:creationId xmlns:a16="http://schemas.microsoft.com/office/drawing/2014/main" id="{2679F0BC-E0DF-12EC-3A10-2E76B5284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1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3A99C-C1E5-BFD9-A5E7-792527F5F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2D537C-2A26-3C99-CFA7-357A7E1854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graduation gown and cap&#10;&#10;Description automatically generated">
            <a:extLst>
              <a:ext uri="{FF2B5EF4-FFF2-40B4-BE49-F238E27FC236}">
                <a16:creationId xmlns:a16="http://schemas.microsoft.com/office/drawing/2014/main" id="{47FBB660-E6E9-291B-B36D-E816A56C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8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99C2B-3652-8A95-2B99-A84424CCC2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63196-05E6-5BB0-ACB2-A436B41481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oster for a basketball tournament&#10;&#10;Description automatically generated">
            <a:extLst>
              <a:ext uri="{FF2B5EF4-FFF2-40B4-BE49-F238E27FC236}">
                <a16:creationId xmlns:a16="http://schemas.microsoft.com/office/drawing/2014/main" id="{4DBD83AD-40F1-850E-2982-D40A21F38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12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Ava Foster</dc:creator>
  <cp:lastModifiedBy>Ava Foster</cp:lastModifiedBy>
  <cp:revision>1</cp:revision>
  <dcterms:created xsi:type="dcterms:W3CDTF">2024-10-03T16:20:25Z</dcterms:created>
  <dcterms:modified xsi:type="dcterms:W3CDTF">2024-10-03T16:29:33Z</dcterms:modified>
</cp:coreProperties>
</file>